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C11E-EC1B-4A2D-8D30-11EE00785531}" type="datetimeFigureOut">
              <a:rPr lang="en-US" smtClean="0"/>
              <a:pPr/>
              <a:t>8/6/2021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DFCB-5398-4A33-9F0E-56CB7AE4325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C11E-EC1B-4A2D-8D30-11EE00785531}" type="datetimeFigureOut">
              <a:rPr lang="en-US" smtClean="0"/>
              <a:pPr/>
              <a:t>8/6/2021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DFCB-5398-4A33-9F0E-56CB7AE4325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C11E-EC1B-4A2D-8D30-11EE00785531}" type="datetimeFigureOut">
              <a:rPr lang="en-US" smtClean="0"/>
              <a:pPr/>
              <a:t>8/6/2021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DFCB-5398-4A33-9F0E-56CB7AE4325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C11E-EC1B-4A2D-8D30-11EE00785531}" type="datetimeFigureOut">
              <a:rPr lang="en-US" smtClean="0"/>
              <a:pPr/>
              <a:t>8/6/2021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DFCB-5398-4A33-9F0E-56CB7AE4325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C11E-EC1B-4A2D-8D30-11EE00785531}" type="datetimeFigureOut">
              <a:rPr lang="en-US" smtClean="0"/>
              <a:pPr/>
              <a:t>8/6/2021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DFCB-5398-4A33-9F0E-56CB7AE4325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C11E-EC1B-4A2D-8D30-11EE00785531}" type="datetimeFigureOut">
              <a:rPr lang="en-US" smtClean="0"/>
              <a:pPr/>
              <a:t>8/6/2021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DFCB-5398-4A33-9F0E-56CB7AE4325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C11E-EC1B-4A2D-8D30-11EE00785531}" type="datetimeFigureOut">
              <a:rPr lang="en-US" smtClean="0"/>
              <a:pPr/>
              <a:t>8/6/2021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DFCB-5398-4A33-9F0E-56CB7AE4325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C11E-EC1B-4A2D-8D30-11EE00785531}" type="datetimeFigureOut">
              <a:rPr lang="en-US" smtClean="0"/>
              <a:pPr/>
              <a:t>8/6/2021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DFCB-5398-4A33-9F0E-56CB7AE4325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C11E-EC1B-4A2D-8D30-11EE00785531}" type="datetimeFigureOut">
              <a:rPr lang="en-US" smtClean="0"/>
              <a:pPr/>
              <a:t>8/6/2021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DFCB-5398-4A33-9F0E-56CB7AE4325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C11E-EC1B-4A2D-8D30-11EE00785531}" type="datetimeFigureOut">
              <a:rPr lang="en-US" smtClean="0"/>
              <a:pPr/>
              <a:t>8/6/2021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DFCB-5398-4A33-9F0E-56CB7AE4325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C11E-EC1B-4A2D-8D30-11EE00785531}" type="datetimeFigureOut">
              <a:rPr lang="en-US" smtClean="0"/>
              <a:pPr/>
              <a:t>8/6/2021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DFCB-5398-4A33-9F0E-56CB7AE4325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C11E-EC1B-4A2D-8D30-11EE00785531}" type="datetimeFigureOut">
              <a:rPr lang="en-US" smtClean="0"/>
              <a:pPr/>
              <a:t>8/6/2021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DFCB-5398-4A33-9F0E-56CB7AE4325C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28" y="785794"/>
            <a:ext cx="8229600" cy="1143000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/>
          <a:lstStyle/>
          <a:p>
            <a:endParaRPr lang="en-M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28" y="785794"/>
            <a:ext cx="8229600" cy="1143000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7195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Robiyanti</dc:creator>
  <cp:lastModifiedBy>hp</cp:lastModifiedBy>
  <cp:revision>4</cp:revision>
  <dcterms:created xsi:type="dcterms:W3CDTF">2021-08-04T07:40:43Z</dcterms:created>
  <dcterms:modified xsi:type="dcterms:W3CDTF">2021-08-06T11:14:55Z</dcterms:modified>
</cp:coreProperties>
</file>